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6.xml" ContentType="application/vnd.openxmlformats-officedocument.presentationml.slideLayout+xml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docProps/app.xml" ContentType="application/vnd.openxmlformats-officedocument.extended-properties+xml"/>
  <Default Extension="rels" ContentType="application/vnd.openxmlformats-package.relationships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98" d="100"/>
          <a:sy n="98" d="100"/>
        </p:scale>
        <p:origin x="-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interSettings" Target="printerSettings/printerSettings1.bin"/><Relationship Id="rId6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Click to edit Master title style</a:t>
            </a:r>
            <a:endParaRPr lang="de-D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Click to edit Master subtitle style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A8F89-0B34-0F4E-A34B-843F047FD3FA}" type="datetimeFigureOut">
              <a:rPr lang="de-DE" smtClean="0"/>
              <a:t>11/12/08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B3F4F-E02E-2B4F-A4F7-356AC720AD67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A8F89-0B34-0F4E-A34B-843F047FD3FA}" type="datetimeFigureOut">
              <a:rPr lang="de-DE" smtClean="0"/>
              <a:t>11/12/08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B3F4F-E02E-2B4F-A4F7-356AC720AD67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A8F89-0B34-0F4E-A34B-843F047FD3FA}" type="datetimeFigureOut">
              <a:rPr lang="de-DE" smtClean="0"/>
              <a:t>11/12/08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B3F4F-E02E-2B4F-A4F7-356AC720AD67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de-D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A8F89-0B34-0F4E-A34B-843F047FD3FA}" type="datetimeFigureOut">
              <a:rPr lang="de-DE" smtClean="0"/>
              <a:t>11/12/08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B3F4F-E02E-2B4F-A4F7-356AC720AD67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de-D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A8F89-0B34-0F4E-A34B-843F047FD3FA}" type="datetimeFigureOut">
              <a:rPr lang="de-DE" smtClean="0"/>
              <a:t>11/12/08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B3F4F-E02E-2B4F-A4F7-356AC720AD67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A8F89-0B34-0F4E-A34B-843F047FD3FA}" type="datetimeFigureOut">
              <a:rPr lang="de-DE" smtClean="0"/>
              <a:t>11/12/08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B3F4F-E02E-2B4F-A4F7-356AC720AD67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A8F89-0B34-0F4E-A34B-843F047FD3FA}" type="datetimeFigureOut">
              <a:rPr lang="de-DE" smtClean="0"/>
              <a:t>11/12/08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B3F4F-E02E-2B4F-A4F7-356AC720AD67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A8F89-0B34-0F4E-A34B-843F047FD3FA}" type="datetimeFigureOut">
              <a:rPr lang="de-DE" smtClean="0"/>
              <a:t>11/12/08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B3F4F-E02E-2B4F-A4F7-356AC720AD67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Click to edit Master title style</a:t>
            </a:r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A8F89-0B34-0F4E-A34B-843F047FD3FA}" type="datetimeFigureOut">
              <a:rPr lang="de-DE" smtClean="0"/>
              <a:t>11/12/08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B3F4F-E02E-2B4F-A4F7-356AC720AD67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A8F89-0B34-0F4E-A34B-843F047FD3FA}" type="datetimeFigureOut">
              <a:rPr lang="de-DE" smtClean="0"/>
              <a:t>11/12/08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B3F4F-E02E-2B4F-A4F7-356AC720AD67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A8F89-0B34-0F4E-A34B-843F047FD3FA}" type="datetimeFigureOut">
              <a:rPr lang="de-DE" smtClean="0"/>
              <a:t>11/12/08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B3F4F-E02E-2B4F-A4F7-356AC720AD67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DA8F89-0B34-0F4E-A34B-843F047FD3FA}" type="datetimeFigureOut">
              <a:rPr lang="de-DE" smtClean="0"/>
              <a:t>11/12/08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1B3F4F-E02E-2B4F-A4F7-356AC720AD67}" type="slidenum">
              <a:rPr lang="de-DE" smtClean="0"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In München steht ein Hofbräuhaus, dort gibt es Bier </a:t>
            </a:r>
            <a:r>
              <a:rPr lang="de-DE" smtClean="0"/>
              <a:t>in Maßkrügen.</a:t>
            </a:r>
            <a:endParaRPr lang="de-DE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</Words>
  <Application>Microsoft Macintosh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Bob Job</dc:creator>
  <cp:lastModifiedBy>Bob Job</cp:lastModifiedBy>
  <cp:revision>1</cp:revision>
  <dcterms:created xsi:type="dcterms:W3CDTF">2008-11-12T17:13:53Z</dcterms:created>
  <dcterms:modified xsi:type="dcterms:W3CDTF">2008-11-12T17:14:49Z</dcterms:modified>
</cp:coreProperties>
</file>